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7" r:id="rId5"/>
    <p:sldId id="305" r:id="rId6"/>
    <p:sldId id="361" r:id="rId7"/>
    <p:sldId id="30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4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4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5CF9CB05-366E-4B44-ABA7-EF4AE455452E}"/>
    <pc:docChg chg="modSld">
      <pc:chgData name="Charles Robbins" userId="2a2c6b74727e6a50" providerId="LiveId" clId="{5CF9CB05-366E-4B44-ABA7-EF4AE455452E}" dt="2023-11-26T16:01:33.365" v="31" actId="20577"/>
      <pc:docMkLst>
        <pc:docMk/>
      </pc:docMkLst>
      <pc:sldChg chg="modSp mod">
        <pc:chgData name="Charles Robbins" userId="2a2c6b74727e6a50" providerId="LiveId" clId="{5CF9CB05-366E-4B44-ABA7-EF4AE455452E}" dt="2023-11-26T16:01:33.365" v="31" actId="20577"/>
        <pc:sldMkLst>
          <pc:docMk/>
          <pc:sldMk cId="0" sldId="257"/>
        </pc:sldMkLst>
        <pc:spChg chg="mod">
          <ac:chgData name="Charles Robbins" userId="2a2c6b74727e6a50" providerId="LiveId" clId="{5CF9CB05-366E-4B44-ABA7-EF4AE455452E}" dt="2023-11-26T16:01:33.365" v="31" actId="20577"/>
          <ac:spMkLst>
            <pc:docMk/>
            <pc:sldMk cId="0" sldId="257"/>
            <ac:spMk id="105" creationId="{00000000-0000-0000-0000-000000000000}"/>
          </ac:spMkLst>
        </pc:spChg>
      </pc:sldChg>
    </pc:docChg>
  </pc:docChgLst>
  <pc:docChgLst>
    <pc:chgData name="Charles Robbins" userId="2a2c6b74727e6a50" providerId="LiveId" clId="{C4680310-1C96-4E03-9552-33BDC6EDCF43}"/>
    <pc:docChg chg="custSel addSld delSld modSld">
      <pc:chgData name="Charles Robbins" userId="2a2c6b74727e6a50" providerId="LiveId" clId="{C4680310-1C96-4E03-9552-33BDC6EDCF43}" dt="2023-05-03T18:25:20.542" v="37" actId="14100"/>
      <pc:docMkLst>
        <pc:docMk/>
      </pc:docMkLst>
      <pc:sldChg chg="modSp add mod">
        <pc:chgData name="Charles Robbins" userId="2a2c6b74727e6a50" providerId="LiveId" clId="{C4680310-1C96-4E03-9552-33BDC6EDCF43}" dt="2023-05-03T16:15:01.637" v="34" actId="20577"/>
        <pc:sldMkLst>
          <pc:docMk/>
          <pc:sldMk cId="0" sldId="257"/>
        </pc:sldMkLst>
        <pc:spChg chg="mod">
          <ac:chgData name="Charles Robbins" userId="2a2c6b74727e6a50" providerId="LiveId" clId="{C4680310-1C96-4E03-9552-33BDC6EDCF43}" dt="2023-05-03T16:15:01.637" v="34" actId="20577"/>
          <ac:spMkLst>
            <pc:docMk/>
            <pc:sldMk cId="0" sldId="257"/>
            <ac:spMk id="107" creationId="{00000000-0000-0000-0000-000000000000}"/>
          </ac:spMkLst>
        </pc:spChg>
      </pc:sldChg>
      <pc:sldChg chg="delSp del mod">
        <pc:chgData name="Charles Robbins" userId="2a2c6b74727e6a50" providerId="LiveId" clId="{C4680310-1C96-4E03-9552-33BDC6EDCF43}" dt="2023-05-03T16:12:44.621" v="6" actId="47"/>
        <pc:sldMkLst>
          <pc:docMk/>
          <pc:sldMk cId="3406056791" sldId="304"/>
        </pc:sldMkLst>
        <pc:spChg chg="del">
          <ac:chgData name="Charles Robbins" userId="2a2c6b74727e6a50" providerId="LiveId" clId="{C4680310-1C96-4E03-9552-33BDC6EDCF43}" dt="2023-05-03T16:12:17.716" v="0" actId="478"/>
          <ac:spMkLst>
            <pc:docMk/>
            <pc:sldMk cId="3406056791" sldId="304"/>
            <ac:spMk id="4" creationId="{9AAE68F3-43DB-4712-9922-9C795577B1A8}"/>
          </ac:spMkLst>
        </pc:spChg>
      </pc:sldChg>
      <pc:sldChg chg="addSp delSp modSp mod">
        <pc:chgData name="Charles Robbins" userId="2a2c6b74727e6a50" providerId="LiveId" clId="{C4680310-1C96-4E03-9552-33BDC6EDCF43}" dt="2023-05-03T18:25:20.542" v="37" actId="14100"/>
        <pc:sldMkLst>
          <pc:docMk/>
          <pc:sldMk cId="4030865991" sldId="305"/>
        </pc:sldMkLst>
        <pc:spChg chg="del mod">
          <ac:chgData name="Charles Robbins" userId="2a2c6b74727e6a50" providerId="LiveId" clId="{C4680310-1C96-4E03-9552-33BDC6EDCF43}" dt="2023-05-03T16:12:22.794" v="2" actId="478"/>
          <ac:spMkLst>
            <pc:docMk/>
            <pc:sldMk cId="4030865991" sldId="305"/>
            <ac:spMk id="4" creationId="{9AAE68F3-43DB-4712-9922-9C795577B1A8}"/>
          </ac:spMkLst>
        </pc:spChg>
        <pc:spChg chg="add mod">
          <ac:chgData name="Charles Robbins" userId="2a2c6b74727e6a50" providerId="LiveId" clId="{C4680310-1C96-4E03-9552-33BDC6EDCF43}" dt="2023-05-03T16:14:04.963" v="11"/>
          <ac:spMkLst>
            <pc:docMk/>
            <pc:sldMk cId="4030865991" sldId="305"/>
            <ac:spMk id="5" creationId="{79A2552B-6128-8533-D85C-0C0395242F24}"/>
          </ac:spMkLst>
        </pc:spChg>
        <pc:spChg chg="add del mod">
          <ac:chgData name="Charles Robbins" userId="2a2c6b74727e6a50" providerId="LiveId" clId="{C4680310-1C96-4E03-9552-33BDC6EDCF43}" dt="2023-05-03T16:14:04.554" v="10"/>
          <ac:spMkLst>
            <pc:docMk/>
            <pc:sldMk cId="4030865991" sldId="305"/>
            <ac:spMk id="11" creationId="{295626D6-F530-C1FA-A36B-D1C9855ED4FB}"/>
          </ac:spMkLst>
        </pc:spChg>
        <pc:spChg chg="add mod">
          <ac:chgData name="Charles Robbins" userId="2a2c6b74727e6a50" providerId="LiveId" clId="{C4680310-1C96-4E03-9552-33BDC6EDCF43}" dt="2023-05-03T16:14:25.643" v="12"/>
          <ac:spMkLst>
            <pc:docMk/>
            <pc:sldMk cId="4030865991" sldId="305"/>
            <ac:spMk id="14" creationId="{019F7715-037B-B3F1-09FF-BF6423642876}"/>
          </ac:spMkLst>
        </pc:spChg>
        <pc:picChg chg="mod">
          <ac:chgData name="Charles Robbins" userId="2a2c6b74727e6a50" providerId="LiveId" clId="{C4680310-1C96-4E03-9552-33BDC6EDCF43}" dt="2023-05-03T18:25:20.542" v="37" actId="14100"/>
          <ac:picMkLst>
            <pc:docMk/>
            <pc:sldMk cId="4030865991" sldId="305"/>
            <ac:picMk id="3" creationId="{F4A712C0-5922-B0ED-10B8-2ACE33192832}"/>
          </ac:picMkLst>
        </pc:picChg>
        <pc:picChg chg="add mod">
          <ac:chgData name="Charles Robbins" userId="2a2c6b74727e6a50" providerId="LiveId" clId="{C4680310-1C96-4E03-9552-33BDC6EDCF43}" dt="2023-05-03T16:14:04.963" v="11"/>
          <ac:picMkLst>
            <pc:docMk/>
            <pc:sldMk cId="4030865991" sldId="305"/>
            <ac:picMk id="4" creationId="{5EF3EBEB-AE60-4FB3-4709-EFF59D84B780}"/>
          </ac:picMkLst>
        </pc:picChg>
        <pc:picChg chg="del">
          <ac:chgData name="Charles Robbins" userId="2a2c6b74727e6a50" providerId="LiveId" clId="{C4680310-1C96-4E03-9552-33BDC6EDCF43}" dt="2023-05-03T16:12:30.177" v="3" actId="478"/>
          <ac:picMkLst>
            <pc:docMk/>
            <pc:sldMk cId="4030865991" sldId="305"/>
            <ac:picMk id="5" creationId="{0086A670-73E6-4852-9977-276CEAD0994E}"/>
          </ac:picMkLst>
        </pc:picChg>
        <pc:picChg chg="add del mod">
          <ac:chgData name="Charles Robbins" userId="2a2c6b74727e6a50" providerId="LiveId" clId="{C4680310-1C96-4E03-9552-33BDC6EDCF43}" dt="2023-05-03T16:14:04.554" v="10"/>
          <ac:picMkLst>
            <pc:docMk/>
            <pc:sldMk cId="4030865991" sldId="305"/>
            <ac:picMk id="8" creationId="{A6CD0FDA-4B89-29C2-796B-3BF6C962C40C}"/>
          </ac:picMkLst>
        </pc:picChg>
        <pc:picChg chg="add mod">
          <ac:chgData name="Charles Robbins" userId="2a2c6b74727e6a50" providerId="LiveId" clId="{C4680310-1C96-4E03-9552-33BDC6EDCF43}" dt="2023-05-03T16:14:25.643" v="12"/>
          <ac:picMkLst>
            <pc:docMk/>
            <pc:sldMk cId="4030865991" sldId="305"/>
            <ac:picMk id="13" creationId="{DF71F75A-B02A-5F36-7632-81EEC533B17D}"/>
          </ac:picMkLst>
        </pc:picChg>
      </pc:sldChg>
      <pc:sldChg chg="addSp delSp modSp mod">
        <pc:chgData name="Charles Robbins" userId="2a2c6b74727e6a50" providerId="LiveId" clId="{C4680310-1C96-4E03-9552-33BDC6EDCF43}" dt="2023-05-03T16:14:28.476" v="14"/>
        <pc:sldMkLst>
          <pc:docMk/>
          <pc:sldMk cId="1874005954" sldId="309"/>
        </pc:sldMkLst>
        <pc:spChg chg="add mod">
          <ac:chgData name="Charles Robbins" userId="2a2c6b74727e6a50" providerId="LiveId" clId="{C4680310-1C96-4E03-9552-33BDC6EDCF43}" dt="2023-05-03T16:14:28.476" v="14"/>
          <ac:spMkLst>
            <pc:docMk/>
            <pc:sldMk cId="1874005954" sldId="309"/>
            <ac:spMk id="3" creationId="{88316BF8-9CD8-6414-2567-8C96F1D157FB}"/>
          </ac:spMkLst>
        </pc:spChg>
        <pc:picChg chg="add mod">
          <ac:chgData name="Charles Robbins" userId="2a2c6b74727e6a50" providerId="LiveId" clId="{C4680310-1C96-4E03-9552-33BDC6EDCF43}" dt="2023-05-03T16:14:28.476" v="14"/>
          <ac:picMkLst>
            <pc:docMk/>
            <pc:sldMk cId="1874005954" sldId="309"/>
            <ac:picMk id="2" creationId="{204DEDBB-AF3C-82D6-C462-3198447CEE29}"/>
          </ac:picMkLst>
        </pc:picChg>
        <pc:picChg chg="del">
          <ac:chgData name="Charles Robbins" userId="2a2c6b74727e6a50" providerId="LiveId" clId="{C4680310-1C96-4E03-9552-33BDC6EDCF43}" dt="2023-05-03T16:12:36.246" v="5" actId="478"/>
          <ac:picMkLst>
            <pc:docMk/>
            <pc:sldMk cId="1874005954" sldId="309"/>
            <ac:picMk id="2" creationId="{AE5F4600-1206-C1FA-06CC-A67E9EFC8372}"/>
          </ac:picMkLst>
        </pc:picChg>
      </pc:sldChg>
      <pc:sldChg chg="addSp delSp modSp mod">
        <pc:chgData name="Charles Robbins" userId="2a2c6b74727e6a50" providerId="LiveId" clId="{C4680310-1C96-4E03-9552-33BDC6EDCF43}" dt="2023-05-03T16:14:27.477" v="13"/>
        <pc:sldMkLst>
          <pc:docMk/>
          <pc:sldMk cId="3814245808" sldId="361"/>
        </pc:sldMkLst>
        <pc:spChg chg="add mod">
          <ac:chgData name="Charles Robbins" userId="2a2c6b74727e6a50" providerId="LiveId" clId="{C4680310-1C96-4E03-9552-33BDC6EDCF43}" dt="2023-05-03T16:14:27.477" v="13"/>
          <ac:spMkLst>
            <pc:docMk/>
            <pc:sldMk cId="3814245808" sldId="361"/>
            <ac:spMk id="8" creationId="{A47D5BA4-455C-E3BC-15C7-57DADB3CDF87}"/>
          </ac:spMkLst>
        </pc:spChg>
        <pc:picChg chg="add mod">
          <ac:chgData name="Charles Robbins" userId="2a2c6b74727e6a50" providerId="LiveId" clId="{C4680310-1C96-4E03-9552-33BDC6EDCF43}" dt="2023-05-03T16:14:27.477" v="13"/>
          <ac:picMkLst>
            <pc:docMk/>
            <pc:sldMk cId="3814245808" sldId="361"/>
            <ac:picMk id="4" creationId="{A92ED56B-8B1F-4CB0-EE33-E76C4A2ADB6A}"/>
          </ac:picMkLst>
        </pc:picChg>
        <pc:picChg chg="del">
          <ac:chgData name="Charles Robbins" userId="2a2c6b74727e6a50" providerId="LiveId" clId="{C4680310-1C96-4E03-9552-33BDC6EDCF43}" dt="2023-05-03T16:12:33.224" v="4" actId="478"/>
          <ac:picMkLst>
            <pc:docMk/>
            <pc:sldMk cId="3814245808" sldId="361"/>
            <ac:picMk id="4" creationId="{FA30AA9C-062A-3558-BDA1-EE31A000B06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5962-E4C1-4EB0-92F0-C15D8DB17E09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6EF6C-FE60-49BC-AD7D-A95AD3785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uUauj0W38ej6o4TeyQXXIGwXrEUH0w4E?usp=sharing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All Vulnerability Management Planning Resources</a:t>
            </a:r>
            <a:r>
              <a:rPr lang="en-US"/>
              <a:t>  META Cybersecurity Workshop 5.4.23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Charles</a:t>
            </a:r>
            <a:endParaRPr/>
          </a:p>
        </p:txBody>
      </p:sp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AE8FF-8430-49FA-B6F3-07D007E2C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48CC8-B07D-460A-80BD-FA6EFE7B1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BA282-77AD-4DA1-ADA6-BD40006DB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92B30-CA05-4589-BFA9-DAF0C8731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01799-348C-4A56-95ED-5A01F4A6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0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10B0F-29F8-498B-BC36-DCD2C4FAC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3589D1-4E54-446B-B354-4402E81DEE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55533-939F-4C8F-BA46-AC045B6AB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60171-3BEE-45D0-9384-F15A6B1C5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6AC5D-1185-4741-B5E0-45566DD93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3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BED48F-52DC-4DA8-929E-9756BC6771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AACC0B-F1F7-48BA-A48D-A79A32F27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A3759-3AAD-4EEE-9FB1-D0623B8EC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1746F-FDF1-4697-A846-15860F1D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2C2F0-3430-4E1B-B49D-F05412BF5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A9C46-E71F-4E8F-8FA2-42636B67F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52AF7-9BD5-4D08-814D-11A8467F5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65F30-B3C4-4E1A-A2D0-DD0B0651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278BF-739B-49CF-82BB-160042526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CAF7D-03EE-4B1C-BE93-49C5D15C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8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CD2B0-91E3-473C-B8BB-E964534F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A5B52-B131-4FCB-87E2-9BC19CBE0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AFBA3-55A9-475C-9503-B1685A69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4E897-1D4C-4CDC-B4C9-9AFEBDC10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9006C-AF7A-4111-B22E-14992C209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56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76A9-9390-40A5-BBE1-3081EC71D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21345-8431-4F4E-8F07-78331A8599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F133A-CC6F-445E-806D-C360EF7EA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449B6-2988-4347-8972-70AB07976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1FFF9B-032F-48F2-8A40-D155D3C6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DDCB9-2D9D-4391-8C40-F17F760F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71A0F-0A7A-434E-869C-C52E86C02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EC0A2-55B0-4690-A320-BA2D81AC7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8E418-1416-4E6D-8861-6C904ADF6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BB4624-7C4E-45D9-88AE-9F91556914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B93FF3-85DF-4F9C-9368-EDFC80DEE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14EE13-2774-4EC6-93E8-774BAAE60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DD561-D7FE-4EBF-B9C1-B32601A4E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628EA3-381F-4BA5-B462-93BD72586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1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17EA7-A98E-4143-B59A-1F9E51D1D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12C910-190F-41C1-A80C-786BA0A3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9541E-5A41-49B0-8494-DA3A72DAC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BB6F8F-96C0-4D51-AF2A-D4C87366A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7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9CBF10-C807-4F36-BB4A-D558466C3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15E48D-6B7C-45CE-8DF4-FA090F5C9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EB6D2-E9CF-4BA0-9B3D-A69E7449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5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2D9C5-80A0-44CE-A8D6-4FABB842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1D05A-98AB-4677-A39D-BFF8E6E89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F551AC-AD18-4271-8157-D74B05B8B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E2F26-69DE-4BB4-9121-AC3EAF7BB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8FFA5E-617F-46BC-A033-1F60CEDCC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EC8110-976A-4B7D-A072-13129E2F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68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DE7C-5A17-41F5-99A5-D04FE61F2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5D2D1B-5DC8-414C-B1DE-D3C6F1DA50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C6365-E5F5-4373-A49D-7CD9BFD05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C6361-162A-473D-9223-9B400CA5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EAD57-B78A-44DE-A10C-174A8807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210C9E-8E33-48C8-9D36-0094C0D5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3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39475F-47A6-4C87-82A7-87F5434AD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2E51D-AE47-4179-9AEF-8603A64C3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4F36A-7CC4-4DF9-BEA8-A15FF52F4E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CD86D-2BDB-4C60-AF0F-EC2B04301083}" type="datetimeFigureOut">
              <a:rPr lang="en-US" smtClean="0"/>
              <a:t>11/26/2023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F058E-C748-4E4D-975E-C38DC21ECB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AA3F5-D6C9-499B-B5E7-097ACD5D0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4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scienceshow.com/2010/06/bring-us-your-burning-science-questions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"/>
          <p:cNvSpPr txBox="1"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Calibri"/>
              <a:buNone/>
            </a:pPr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br>
              <a:rPr lang="en-US" sz="2000" i="1" dirty="0">
                <a:latin typeface="Calibri"/>
                <a:ea typeface="Calibri"/>
                <a:cs typeface="Calibri"/>
                <a:sym typeface="Calibri"/>
              </a:rPr>
            </a:br>
            <a:br>
              <a:rPr lang="en-US" sz="6200" dirty="0"/>
            </a:br>
            <a:endParaRPr sz="6200" dirty="0"/>
          </a:p>
        </p:txBody>
      </p:sp>
      <p:sp>
        <p:nvSpPr>
          <p:cNvPr id="105" name="Google Shape;105;p1"/>
          <p:cNvSpPr txBox="1">
            <a:spLocks noGrp="1"/>
          </p:cNvSpPr>
          <p:nvPr>
            <p:ph type="subTitle" idx="1"/>
          </p:nvPr>
        </p:nvSpPr>
        <p:spPr>
          <a:xfrm>
            <a:off x="1524000" y="3840481"/>
            <a:ext cx="9652462" cy="1688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2027"/>
              </a:buClr>
              <a:buSzPts val="3600"/>
              <a:buNone/>
            </a:pPr>
            <a:r>
              <a:rPr lang="en-US" sz="3600" dirty="0">
                <a:solidFill>
                  <a:srgbClr val="CC2027"/>
                </a:solidFill>
                <a:latin typeface="Calibri"/>
                <a:cs typeface="Calibri"/>
              </a:rPr>
              <a:t>Grafana Live Demonstration</a:t>
            </a:r>
            <a:endParaRPr sz="3600" dirty="0">
              <a:solidFill>
                <a:srgbClr val="CC2027"/>
              </a:solidFill>
              <a:latin typeface="Calibri"/>
              <a:cs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dirty="0"/>
              <a:t>March 9, 2023</a:t>
            </a:r>
            <a:endParaRPr sz="1800" dirty="0"/>
          </a:p>
        </p:txBody>
      </p:sp>
      <p:pic>
        <p:nvPicPr>
          <p:cNvPr id="106" name="Google Shape;106;p1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2418861"/>
            <a:ext cx="1036320" cy="101013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/>
          <p:nvPr/>
        </p:nvSpPr>
        <p:spPr>
          <a:xfrm>
            <a:off x="1513114" y="6121299"/>
            <a:ext cx="24360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The </a:t>
            </a:r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Ohio Cyber Reserve (OhCR)</a:t>
            </a:r>
            <a:endParaRPr lang="en-US" sz="1200" dirty="0"/>
          </a:p>
          <a:p>
            <a:pPr lvl="0"/>
            <a:r>
              <a:rPr lang="en-US" sz="1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May 1, 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2023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E3119C9-56A3-438B-8C7C-C85BE021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Grafana Demonstration</a:t>
            </a:r>
          </a:p>
        </p:txBody>
      </p:sp>
      <p:pic>
        <p:nvPicPr>
          <p:cNvPr id="3" name="Picture 6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F4A712C0-5922-B0ED-10B8-2ACE331928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7113" y="1834116"/>
            <a:ext cx="7786687" cy="3893343"/>
          </a:xfr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5AC59E83-66D4-C8A2-D382-CAA8F5FB6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7812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B18615F-E516-25E1-EBBF-D9E88E41C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900" y="3429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C2FCDF-11A8-E00A-1D86-B576D3C5A0E8}"/>
              </a:ext>
            </a:extLst>
          </p:cNvPr>
          <p:cNvSpPr txBox="1"/>
          <p:nvPr/>
        </p:nvSpPr>
        <p:spPr>
          <a:xfrm>
            <a:off x="837314" y="1834116"/>
            <a:ext cx="262712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An open-source tool for visualization and alerting on time series data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EB400E-4D26-71FC-1C1D-8AD71EBF2DE9}"/>
              </a:ext>
            </a:extLst>
          </p:cNvPr>
          <p:cNvSpPr txBox="1"/>
          <p:nvPr/>
        </p:nvSpPr>
        <p:spPr>
          <a:xfrm>
            <a:off x="837314" y="2900874"/>
            <a:ext cx="262712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Highly customizable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67D984-7470-17DD-489F-B9DAFE66D685}"/>
              </a:ext>
            </a:extLst>
          </p:cNvPr>
          <p:cNvSpPr txBox="1"/>
          <p:nvPr/>
        </p:nvSpPr>
        <p:spPr>
          <a:xfrm>
            <a:off x="837313" y="3587795"/>
            <a:ext cx="2627127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Must be supplemented by data collectors (agents) and time series databases (e.g. </a:t>
            </a:r>
            <a:r>
              <a:rPr lang="en-US" dirty="0" err="1">
                <a:cs typeface="Calibri"/>
              </a:rPr>
              <a:t>InfluxDB</a:t>
            </a:r>
            <a:r>
              <a:rPr lang="en-US" dirty="0">
                <a:cs typeface="Calibri"/>
              </a:rPr>
              <a:t>)</a:t>
            </a:r>
            <a:endParaRPr lang="en-US" dirty="0"/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DF71F75A-B02A-5F36-7632-81EEC533B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9F7715-037B-B3F1-09FF-BF6423642876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May 1,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4030865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4ACB2-0ED8-9A78-9427-4B715C2F6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Grafana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950C5-1D5A-ACB3-27BD-85D08DE2E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0062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this example:</a:t>
            </a:r>
          </a:p>
          <a:p>
            <a:pPr marL="0" indent="0">
              <a:buNone/>
            </a:pPr>
            <a:r>
              <a:rPr lang="en-US" dirty="0"/>
              <a:t>Telegraph is the agent.</a:t>
            </a:r>
          </a:p>
          <a:p>
            <a:pPr marL="0" indent="0">
              <a:buNone/>
            </a:pPr>
            <a:r>
              <a:rPr lang="en-US" dirty="0"/>
              <a:t>Influx is the database.</a:t>
            </a:r>
          </a:p>
          <a:p>
            <a:pPr marL="0" indent="0">
              <a:buNone/>
            </a:pPr>
            <a:r>
              <a:rPr lang="en-US" dirty="0"/>
              <a:t>Grafana is the SIEM.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0D1B2D-82F9-861A-B928-0A7633A4699C}"/>
              </a:ext>
            </a:extLst>
          </p:cNvPr>
          <p:cNvSpPr/>
          <p:nvPr/>
        </p:nvSpPr>
        <p:spPr>
          <a:xfrm>
            <a:off x="5238619" y="1825625"/>
            <a:ext cx="1722475" cy="9409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Telegraph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00F731-475D-DE15-16D3-40A0A99DC01F}"/>
              </a:ext>
            </a:extLst>
          </p:cNvPr>
          <p:cNvSpPr/>
          <p:nvPr/>
        </p:nvSpPr>
        <p:spPr>
          <a:xfrm>
            <a:off x="7434972" y="1825625"/>
            <a:ext cx="1722475" cy="9409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Influx DB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4CB03A-E703-3DFE-79C7-5A1E703DE094}"/>
              </a:ext>
            </a:extLst>
          </p:cNvPr>
          <p:cNvSpPr/>
          <p:nvPr/>
        </p:nvSpPr>
        <p:spPr>
          <a:xfrm>
            <a:off x="9631325" y="1825625"/>
            <a:ext cx="1722475" cy="9409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Grafana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0706EE2-AF47-E76C-15E7-88631A44691E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6961094" y="2296116"/>
            <a:ext cx="4738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2F21F38-E679-E927-C28F-80A6D100906E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9157447" y="2296116"/>
            <a:ext cx="4738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A92ED56B-8B1F-4CB0-EE33-E76C4A2AD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7D5BA4-455C-E3BC-15C7-57DADB3CDF8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May 1,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814245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4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Questions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ED19960-165A-4897-A58E-7C82DFBDE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04DEDBB-AF3C-82D6-C462-3198447CE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316BF8-9CD8-6414-2567-8C96F1D157F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May 1,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874005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75bcfa1-8e69-44d4-9399-cc271d6b50ef">
      <UserInfo>
        <DisplayName>Poole-Sawyer, Julianna (poolesjr)</DisplayName>
        <AccountId>122</AccountId>
        <AccountType/>
      </UserInfo>
    </SharedWithUsers>
    <lcf76f155ced4ddcb4097134ff3c332f xmlns="bd58ea70-141a-4171-9926-54fe62bb814d">
      <Terms xmlns="http://schemas.microsoft.com/office/infopath/2007/PartnerControls"/>
    </lcf76f155ced4ddcb4097134ff3c332f>
    <TaxCatchAll xmlns="8be56858-bf0c-43d6-954d-be7222281d2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E4D4F6109663479CEF4A36D3A042F7" ma:contentTypeVersion="16" ma:contentTypeDescription="Create a new document." ma:contentTypeScope="" ma:versionID="0259a61fec08fa41cce6880db5abf7f5">
  <xsd:schema xmlns:xsd="http://www.w3.org/2001/XMLSchema" xmlns:xs="http://www.w3.org/2001/XMLSchema" xmlns:p="http://schemas.microsoft.com/office/2006/metadata/properties" xmlns:ns2="bd58ea70-141a-4171-9926-54fe62bb814d" xmlns:ns3="c75bcfa1-8e69-44d4-9399-cc271d6b50ef" xmlns:ns4="8be56858-bf0c-43d6-954d-be7222281d29" targetNamespace="http://schemas.microsoft.com/office/2006/metadata/properties" ma:root="true" ma:fieldsID="ed569ca2e6e3d17c4b83b1f8fd57cdcd" ns2:_="" ns3:_="" ns4:_="">
    <xsd:import namespace="bd58ea70-141a-4171-9926-54fe62bb814d"/>
    <xsd:import namespace="c75bcfa1-8e69-44d4-9399-cc271d6b50ef"/>
    <xsd:import namespace="8be56858-bf0c-43d6-954d-be7222281d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58ea70-141a-4171-9926-54fe62bb81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7ed257-b896-4b55-84f7-2c4d79b9c33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5bcfa1-8e69-44d4-9399-cc271d6b50e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56858-bf0c-43d6-954d-be7222281d2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791b72f4-0fa5-4a15-a53a-2bc0fecd9ed2}" ma:internalName="TaxCatchAll" ma:showField="CatchAllData" ma:web="c75bcfa1-8e69-44d4-9399-cc271d6b50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EB3B80-B9E4-4B37-B5C5-605C3CB9606E}">
  <ds:schemaRefs>
    <ds:schemaRef ds:uri="c75bcfa1-8e69-44d4-9399-cc271d6b50ef"/>
    <ds:schemaRef ds:uri="http://schemas.microsoft.com/office/2006/metadata/properties"/>
    <ds:schemaRef ds:uri="http://schemas.microsoft.com/office/infopath/2007/PartnerControls"/>
    <ds:schemaRef ds:uri="bd58ea70-141a-4171-9926-54fe62bb814d"/>
    <ds:schemaRef ds:uri="8be56858-bf0c-43d6-954d-be7222281d29"/>
  </ds:schemaRefs>
</ds:datastoreItem>
</file>

<file path=customXml/itemProps2.xml><?xml version="1.0" encoding="utf-8"?>
<ds:datastoreItem xmlns:ds="http://schemas.openxmlformats.org/officeDocument/2006/customXml" ds:itemID="{50C15801-35C3-45B2-A9C4-0F8B2C3E12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9D7439-C119-4CB8-943D-57F5CD34A8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58ea70-141a-4171-9926-54fe62bb814d"/>
    <ds:schemaRef ds:uri="c75bcfa1-8e69-44d4-9399-cc271d6b50ef"/>
    <ds:schemaRef ds:uri="8be56858-bf0c-43d6-954d-be7222281d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922</TotalTime>
  <Words>168</Words>
  <Application>Microsoft Office PowerPoint</Application>
  <PresentationFormat>Widescreen</PresentationFormat>
  <Paragraphs>31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The OhCR ‘Building a More Cyber Secure Ohio’  </vt:lpstr>
      <vt:lpstr>Grafana Demonstration</vt:lpstr>
      <vt:lpstr>Grafana Setup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106</cp:revision>
  <dcterms:created xsi:type="dcterms:W3CDTF">2022-02-21T00:03:01Z</dcterms:created>
  <dcterms:modified xsi:type="dcterms:W3CDTF">2023-11-26T16:01:37Z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0x010100FCE4D4F6109663479CEF4A36D3A042F7</vt:lpwstr>
  </property>
</Properties>
</file>